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70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b="1" dirty="0"/>
              <a:t>AGV</a:t>
            </a:r>
            <a:r>
              <a:rPr lang="zh-CN" altLang="zh-CN" sz="4000" b="1" dirty="0"/>
              <a:t>的车架结构设计与运动轨迹仿真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9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404664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 smtClean="0"/>
              <a:t>       添加载荷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>
            <a:clrChange>
              <a:clrFrom>
                <a:srgbClr val="C3C8D2"/>
              </a:clrFrom>
              <a:clrTo>
                <a:srgbClr val="C3C8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640" y="1196753"/>
            <a:ext cx="4608512" cy="2088232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4" y="4005064"/>
            <a:ext cx="4122182" cy="250495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682" y="1916832"/>
            <a:ext cx="3326566" cy="16981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9040"/>
            <a:ext cx="3587428" cy="2413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66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413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/>
              <a:t>           划分网格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6"/>
            <a:ext cx="3032760" cy="403352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851920" y="2583907"/>
            <a:ext cx="4985137" cy="24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935" y="116632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结果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5" name="Picture 1" descr="C:\Users\admin\Documents\Tencent Files\727633266\Image\C2C\SRSOP}OTHL7]([25F{XX}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1" y="764704"/>
            <a:ext cx="5243153" cy="326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464" y="4027393"/>
            <a:ext cx="5219563" cy="2755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66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b="1" dirty="0"/>
              <a:t>AGV</a:t>
            </a:r>
            <a:r>
              <a:rPr lang="zh-CN" altLang="zh-CN" sz="4000" b="1" dirty="0"/>
              <a:t>的车架结构设计与运动轨迹仿真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 descr="C:\Users\admin\Documents\Tencent Files\727633266\Image\Group\P9[@ES~@AX[7X0BUZ_`PJ0C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536" y="908720"/>
            <a:ext cx="8208912" cy="56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331640" y="11227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安全系数图解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066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1"/>
            <a:ext cx="7772400" cy="90872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	</a:t>
            </a:r>
            <a:r>
              <a:rPr lang="zh-CN" altLang="en-US" sz="3200" dirty="0" smtClean="0"/>
              <a:t>改进方案：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9592" y="1196752"/>
            <a:ext cx="6400800" cy="1752600"/>
          </a:xfrm>
        </p:spPr>
        <p:txBody>
          <a:bodyPr/>
          <a:lstStyle/>
          <a:p>
            <a:pPr marL="457200" indent="-457200" algn="l">
              <a:buFont typeface="Wingdings" pitchFamily="2" charset="2"/>
              <a:buChar char="l"/>
            </a:pPr>
            <a:r>
              <a:rPr lang="zh-CN" altLang="en-US" b="1" dirty="0" smtClean="0">
                <a:solidFill>
                  <a:schemeClr val="tx1"/>
                </a:solidFill>
              </a:rPr>
              <a:t>材料：改用</a:t>
            </a:r>
            <a:r>
              <a:rPr lang="zh-CN" altLang="zh-CN" b="1" dirty="0">
                <a:solidFill>
                  <a:schemeClr val="tx1"/>
                </a:solidFill>
              </a:rPr>
              <a:t>低合金钢</a:t>
            </a:r>
            <a:r>
              <a:rPr lang="en-US" altLang="zh-CN" b="1" dirty="0">
                <a:solidFill>
                  <a:schemeClr val="tx1"/>
                </a:solidFill>
              </a:rPr>
              <a:t>Q345B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 algn="l">
              <a:buFont typeface="Wingdings" pitchFamily="2" charset="2"/>
              <a:buChar char="l"/>
            </a:pPr>
            <a:r>
              <a:rPr lang="zh-CN" altLang="en-US" b="1" dirty="0" smtClean="0">
                <a:solidFill>
                  <a:schemeClr val="tx1"/>
                </a:solidFill>
              </a:rPr>
              <a:t>结构：改变钣金厚度，打减重孔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835696" y="2996952"/>
            <a:ext cx="4465320" cy="27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6632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改进后再次进行有限元分析的结果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1124744"/>
            <a:ext cx="4229100" cy="2607310"/>
          </a:xfrm>
          <a:prstGeom prst="rect">
            <a:avLst/>
          </a:prstGeom>
        </p:spPr>
      </p:pic>
      <p:pic>
        <p:nvPicPr>
          <p:cNvPr id="7" name="图片 6" descr="C:\Users\admin\Documents\Tencent Files\727633266\Image\C2C\2U95{BEETB)1%IY$)S1(@PH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4739" y="3645024"/>
            <a:ext cx="4351020" cy="24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16633"/>
            <a:ext cx="4896544" cy="360040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/>
            </a:r>
            <a:br>
              <a:rPr lang="zh-CN" altLang="zh-CN" dirty="0"/>
            </a:br>
            <a:r>
              <a:rPr lang="zh-CN" altLang="en-US" sz="3600" dirty="0" smtClean="0"/>
              <a:t>改进后的结果分析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28700"/>
            <a:ext cx="6696744" cy="4755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3" y="5817133"/>
            <a:ext cx="767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改进后车架质量减小了</a:t>
            </a:r>
            <a:r>
              <a:rPr lang="en-US" altLang="zh-CN" sz="2800" b="1" dirty="0" smtClean="0"/>
              <a:t>12.6kg</a:t>
            </a:r>
            <a:r>
              <a:rPr lang="zh-CN" altLang="en-US" sz="2800" b="1" dirty="0" smtClean="0"/>
              <a:t>，占比例的</a:t>
            </a:r>
            <a:r>
              <a:rPr lang="en-US" altLang="zh-CN" sz="2800" b="1" dirty="0" smtClean="0"/>
              <a:t>22.68%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65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0081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AGV</a:t>
            </a:r>
            <a:r>
              <a:rPr lang="zh-CN" altLang="en-US" dirty="0" smtClean="0"/>
              <a:t>的运动轨迹仿真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856895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b="1" dirty="0"/>
              <a:t>AGV</a:t>
            </a:r>
            <a:r>
              <a:rPr lang="zh-CN" altLang="zh-CN" sz="4000" b="1" dirty="0"/>
              <a:t>的车架结构设计与运动轨迹仿真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5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b="1" dirty="0"/>
              <a:t>AGV</a:t>
            </a:r>
            <a:r>
              <a:rPr lang="zh-CN" altLang="zh-CN" sz="4000" b="1" dirty="0"/>
              <a:t>的车架结构设计与运动轨迹仿真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5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7584" y="1844824"/>
            <a:ext cx="6400800" cy="1752600"/>
          </a:xfrm>
        </p:spPr>
        <p:txBody>
          <a:bodyPr>
            <a:no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4800" b="1" dirty="0" smtClean="0">
                <a:solidFill>
                  <a:schemeClr val="tx1"/>
                </a:solidFill>
                <a:latin typeface="+mn-ea"/>
              </a:rPr>
              <a:t>选题背景</a:t>
            </a:r>
            <a:endParaRPr lang="en-US" altLang="zh-CN" sz="4800" b="1" dirty="0" smtClean="0">
              <a:solidFill>
                <a:schemeClr val="tx1"/>
              </a:solidFill>
              <a:latin typeface="+mn-ea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4800" b="1" dirty="0" smtClean="0">
                <a:solidFill>
                  <a:schemeClr val="tx1"/>
                </a:solidFill>
                <a:latin typeface="+mn-ea"/>
              </a:rPr>
              <a:t>潜伏式</a:t>
            </a:r>
            <a:r>
              <a:rPr lang="en-US" altLang="zh-CN" sz="4800" b="1" dirty="0" smtClean="0">
                <a:solidFill>
                  <a:schemeClr val="tx1"/>
                </a:solidFill>
                <a:latin typeface="+mn-ea"/>
              </a:rPr>
              <a:t>AGV</a:t>
            </a:r>
            <a:r>
              <a:rPr lang="zh-CN" altLang="en-US" sz="4800" b="1" dirty="0" smtClean="0">
                <a:solidFill>
                  <a:schemeClr val="tx1"/>
                </a:solidFill>
                <a:latin typeface="+mn-ea"/>
              </a:rPr>
              <a:t>车架结构</a:t>
            </a:r>
            <a:endParaRPr lang="en-US" altLang="zh-CN" sz="4800" b="1" dirty="0" smtClean="0">
              <a:solidFill>
                <a:schemeClr val="tx1"/>
              </a:solidFill>
              <a:latin typeface="+mn-ea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4800" b="1" dirty="0" smtClean="0">
                <a:solidFill>
                  <a:schemeClr val="tx1"/>
                </a:solidFill>
                <a:latin typeface="+mn-ea"/>
              </a:rPr>
              <a:t>有限元分析</a:t>
            </a:r>
            <a:endParaRPr lang="en-US" altLang="zh-CN" sz="4800" b="1" dirty="0" smtClean="0">
              <a:solidFill>
                <a:schemeClr val="tx1"/>
              </a:solidFill>
              <a:latin typeface="+mn-ea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4800" b="1" dirty="0" smtClean="0">
                <a:solidFill>
                  <a:schemeClr val="tx1"/>
                </a:solidFill>
                <a:latin typeface="+mn-ea"/>
              </a:rPr>
              <a:t>运动轨迹仿真</a:t>
            </a:r>
            <a:endParaRPr lang="en-US" altLang="zh-CN" sz="48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70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7772400" cy="1470025"/>
          </a:xfrm>
        </p:spPr>
        <p:txBody>
          <a:bodyPr>
            <a:normAutofit/>
          </a:bodyPr>
          <a:lstStyle/>
          <a:p>
            <a:pPr marL="571500" indent="-571500" algn="l">
              <a:buFont typeface="Wingdings" pitchFamily="2" charset="2"/>
              <a:buChar char="l"/>
            </a:pPr>
            <a:r>
              <a:rPr lang="zh-CN" altLang="en-US" dirty="0" smtClean="0"/>
              <a:t>选题背景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87624" y="1844824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dirty="0" smtClean="0">
                <a:solidFill>
                  <a:schemeClr val="tx1"/>
                </a:solidFill>
              </a:rPr>
              <a:t>         随着电子商务的发展，</a:t>
            </a:r>
            <a:r>
              <a:rPr lang="zh-CN" altLang="zh-CN" sz="2400" dirty="0">
                <a:solidFill>
                  <a:schemeClr val="tx1"/>
                </a:solidFill>
              </a:rPr>
              <a:t>很多企业开始着手建立智能物流系统，使仓库变得越来越无人化，智能物流将迎来发展的好时代。在智能物流系统中最受关注的是智能物流设备，据初步统计，随着网购时代的来临</a:t>
            </a:r>
            <a:r>
              <a:rPr lang="zh-CN" altLang="zh-CN" sz="2400" dirty="0" smtClean="0">
                <a:solidFill>
                  <a:schemeClr val="tx1"/>
                </a:solidFill>
              </a:rPr>
              <a:t>，其中</a:t>
            </a:r>
            <a:r>
              <a:rPr lang="zh-CN" altLang="zh-CN" sz="2400" dirty="0">
                <a:solidFill>
                  <a:schemeClr val="tx1"/>
                </a:solidFill>
              </a:rPr>
              <a:t>自动导引运输车</a:t>
            </a:r>
            <a:r>
              <a:rPr lang="en-US" altLang="zh-CN" sz="2400" dirty="0">
                <a:solidFill>
                  <a:schemeClr val="tx1"/>
                </a:solidFill>
              </a:rPr>
              <a:t>AGV(Automatic Guided Vehicle)</a:t>
            </a:r>
            <a:r>
              <a:rPr lang="zh-CN" altLang="zh-CN" sz="2400" dirty="0">
                <a:solidFill>
                  <a:schemeClr val="tx1"/>
                </a:solidFill>
              </a:rPr>
              <a:t>就是其中是智能物流系统中最具有代表性的设备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476672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zh-CN" dirty="0"/>
              <a:t>潜伏式</a:t>
            </a:r>
            <a:r>
              <a:rPr lang="en-US" altLang="zh-CN" dirty="0"/>
              <a:t>AGV</a:t>
            </a:r>
            <a:r>
              <a:rPr lang="zh-CN" altLang="zh-CN" dirty="0"/>
              <a:t>小车模型图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420888"/>
            <a:ext cx="6400800" cy="17526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>
            <a:clrChange>
              <a:clrFrom>
                <a:srgbClr val="C3C8D2"/>
              </a:clrFrom>
              <a:clrTo>
                <a:srgbClr val="C3C8D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147" y="1772816"/>
            <a:ext cx="5976664" cy="3744416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770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2459" y="802229"/>
            <a:ext cx="3141211" cy="2318822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1115616" y="3428999"/>
            <a:ext cx="6912768" cy="2598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5896" y="980728"/>
            <a:ext cx="354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AGV</a:t>
            </a:r>
            <a:r>
              <a:rPr lang="zh-CN" altLang="en-US" sz="2800" dirty="0" smtClean="0"/>
              <a:t>车架模型结构</a:t>
            </a:r>
            <a:endParaRPr lang="zh-CN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265168" y="6027847"/>
            <a:ext cx="261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AGV</a:t>
            </a:r>
            <a:r>
              <a:rPr lang="zh-CN" altLang="en-US" sz="2800" dirty="0"/>
              <a:t>车架工程图</a:t>
            </a:r>
          </a:p>
        </p:txBody>
      </p:sp>
    </p:spTree>
    <p:extLst>
      <p:ext uri="{BB962C8B-B14F-4D97-AF65-F5344CB8AC3E}">
        <p14:creationId xmlns:p14="http://schemas.microsoft.com/office/powerpoint/2010/main" val="17770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188641"/>
            <a:ext cx="5832648" cy="864096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/>
              <a:t>有限元的分析过程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7CBFF"/>
              </a:clrFrom>
              <a:clrTo>
                <a:srgbClr val="C7CB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9"/>
            <a:ext cx="9144000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70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/>
              <a:t>      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19"/>
            <a:ext cx="9143999" cy="600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68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车架的模型简化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8457" y="1019876"/>
            <a:ext cx="5228590" cy="2808312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17037" y="3861048"/>
            <a:ext cx="5227320" cy="2889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2160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简化前的模型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28184" y="4365104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简化后的模型</a:t>
            </a:r>
          </a:p>
        </p:txBody>
      </p:sp>
    </p:spTree>
    <p:extLst>
      <p:ext uri="{BB962C8B-B14F-4D97-AF65-F5344CB8AC3E}">
        <p14:creationId xmlns:p14="http://schemas.microsoft.com/office/powerpoint/2010/main" val="26066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14807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 smtClean="0"/>
              <a:t>           </a:t>
            </a:r>
            <a:r>
              <a:rPr lang="zh-CN" altLang="en-US" sz="3600" b="1" dirty="0" smtClean="0"/>
              <a:t>添加约束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>
            <a:clrChange>
              <a:clrFrom>
                <a:srgbClr val="C3C8D2"/>
              </a:clrFrom>
              <a:clrTo>
                <a:srgbClr val="C3C8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7624" y="980728"/>
            <a:ext cx="5274310" cy="223012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>
            <a:clrChange>
              <a:clrFrom>
                <a:srgbClr val="ECEEF3"/>
              </a:clrFrom>
              <a:clrTo>
                <a:srgbClr val="ECEE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6" y="3284984"/>
            <a:ext cx="5274310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204</Words>
  <Application>Microsoft Office PowerPoint</Application>
  <PresentationFormat>全屏显示(4:3)</PresentationFormat>
  <Paragraphs>32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AGV的车架结构设计与运动轨迹仿真 </vt:lpstr>
      <vt:lpstr> </vt:lpstr>
      <vt:lpstr>选题背景 </vt:lpstr>
      <vt:lpstr>潜伏式AGV小车模型图 </vt:lpstr>
      <vt:lpstr> </vt:lpstr>
      <vt:lpstr>有限元的分析过程 </vt:lpstr>
      <vt:lpstr>       </vt:lpstr>
      <vt:lpstr>车架的模型简化 </vt:lpstr>
      <vt:lpstr>           添加约束 </vt:lpstr>
      <vt:lpstr>       添加载荷 </vt:lpstr>
      <vt:lpstr>           划分网格 </vt:lpstr>
      <vt:lpstr>结果 </vt:lpstr>
      <vt:lpstr>AGV的车架结构设计与运动轨迹仿真 </vt:lpstr>
      <vt:lpstr> 改进方案：</vt:lpstr>
      <vt:lpstr>改进后再次进行有限元分析的结果 </vt:lpstr>
      <vt:lpstr> 改进后的结果分析</vt:lpstr>
      <vt:lpstr>AGV的运动轨迹仿真 </vt:lpstr>
      <vt:lpstr>AGV的车架结构设计与运动轨迹仿真 </vt:lpstr>
      <vt:lpstr>AGV的车架结构设计与运动轨迹仿真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Windows 用户</cp:lastModifiedBy>
  <cp:revision>15</cp:revision>
  <dcterms:created xsi:type="dcterms:W3CDTF">2018-06-12T11:17:56Z</dcterms:created>
  <dcterms:modified xsi:type="dcterms:W3CDTF">2018-06-13T04:20:22Z</dcterms:modified>
</cp:coreProperties>
</file>